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12192000" cy="6858000"/>
  <p:notesSz cx="6735763" cy="9799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9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03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87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38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0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2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9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7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4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8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4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0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A8CAC-3A99-4346-8013-14AF4E296E6B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4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2034987" y="152583"/>
            <a:ext cx="9685958" cy="52890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про роботу департаменту у справах ЗМІ </a:t>
            </a:r>
          </a:p>
          <a:p>
            <a:pPr algn="ctr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зв’язків з громадськістю в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я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64442"/>
              </p:ext>
            </p:extLst>
          </p:nvPr>
        </p:nvGraphicFramePr>
        <p:xfrm>
          <a:off x="689197" y="822962"/>
          <a:ext cx="11109385" cy="62026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5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4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71929">
                <a:tc>
                  <a:txBody>
                    <a:bodyPr/>
                    <a:lstStyle/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Затверджено  рішення  міської  ради  Про  хід  виконання  у 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році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Програми   висвітлення    діяльності    Вінницької     міської   ради,    її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виконавчих  органів,  фінансової  підтримки  (дотації)     комунальним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підприємствам засобів масової інформації у 2021-2025 рр.».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Затверджено рішення міської ради Про внесення змін до Програми висвітлення діяльності Вінницької міської ради, її виконавчих органів, фінансової підтримки (дотації) комунальним підприємствам засобів масової інформації у 2021-2025 рр., яка затверджена рішенням міської ради від 26.06.2020 року № 2303, зі змінами.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Затверджено рішення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хід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2022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році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висвітлення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Вінницької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міської ради,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її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виконавчих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органів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фінансової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підтримки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дотації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комунальним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підприємствам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засобів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масової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інформації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2021-2025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рр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змінами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uk-UA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Затверджено рішення міської ради Про внесення змін в рішення міської ради</a:t>
                      </a:r>
                      <a:r>
                        <a:rPr lang="uk-UA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12-ї сесії 21 скликання від 15.10.1993 року  «Про інформаційно – телевізійне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агенство</a:t>
                      </a:r>
                      <a:r>
                        <a:rPr lang="uk-UA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«ВІТА» Вінницької міської Ради народних</a:t>
                      </a:r>
                      <a:r>
                        <a:rPr lang="uk-UA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депутатів і її виконавчого комітету», зі змінами.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Затверджено рішення міської ради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хід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2022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році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використання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соціальної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реклами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інформування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громадськості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профілактики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негативних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явищ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суспільстві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2021-2025 роки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 </a:t>
                      </a:r>
                      <a:endParaRPr lang="uk-UA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Протягом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року в рамках виконання заходів Програми було виготовлено та розміщено соціальну рекламу на різні соціально важливі теми. Основний акцент виготовлених та розміщених інформаційних матеріалів був зроблений на соціально-патріотичній тематиці.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Більшість соціальної реклами розповсюджувалася через інтернет-ресурси Вінницької міської ради та міського голови, в ефірах МКП-ІТА «ВІТА» та КП «Радіокомпанія «Місто над Бугом», зупинках громадського транспорту та, за сприяння департаменту архітектури Вінницької міської ради, на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відеобордах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Протягом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2023 року в рамках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заходів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Комунальним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підприємством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Радіокомпанія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Місто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над Бугом»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було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виготовлено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розміщено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соціальну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рекламу на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різні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соціально-патріотичні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теми.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ролики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мали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інформаційно-роз’яснювальний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патріотичний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характер і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стосувались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тем,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стали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актуальними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 початком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війни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В ефірі місцевого телебачення МКП-ІТА «ВІТА» розміщено 80 роликів з соціальної реклами.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uk-UA" sz="11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інформування населення про діяльність Вінницької міської ради та органів місцевого самоврядування було розміщено інформаційні матеріали на різних ресурсах, зокрема в друкованих засобах масової інформації були розміщені розпорядження міського голови, рішення Вінницької міської ради та її виконавчого комітету та їхні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проєкти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які згідно з вимогами законодавства підлягають оприлюдненню. Загалом на висвітлення діяльності Вінницької міської ради та її виконавчих органів у 2023 році було направлено з бюджету Вінницької міської територіальної громади 2 980,040 тис. грн.                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Департаментом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 справах ЗМІ та зв’язків з громадськістю було підготовлено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2539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пресрелізів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пресанонсів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подій та заходів, які відбувались у Вінницькій міській територіальній громаді упродовж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року, що розміщені на сторінці новин офіційного сайту Вінницької міської ради</a:t>
                      </a:r>
                      <a:r>
                        <a:rPr lang="uk-UA" sz="11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 також на </a:t>
                      </a:r>
                      <a:r>
                        <a:rPr lang="uk-UA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каналах </a:t>
                      </a:r>
                      <a:r>
                        <a:rPr lang="uk-UA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комунікацї</a:t>
                      </a:r>
                      <a:r>
                        <a:rPr lang="uk-UA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Вінницької</a:t>
                      </a:r>
                      <a:r>
                        <a:rPr lang="uk-UA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міської ради у соціальних мережах.</a:t>
                      </a:r>
                    </a:p>
                    <a:p>
                      <a:pPr algn="just"/>
                      <a:r>
                        <a:rPr lang="uk-UA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Продовжилась співпраця із усіма основними місцевими ЗМІ, (телебачення, друковані видання, Інтернет-сайти, радіо), завдяки якій працівники засобів масової інформації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оперативно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дізнаються про заплановані події і заходи, а також отримують інформацію про діяльність Вінницької міської ради та її виконавчих органів.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Продовжується інформування місцевих та національних засобів масової інформації про події, які відбуваються у місті, шляхом розповсюдження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пресанонсів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пресрелізів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офіційному сайті Вінницької міської ради та розсилкою через онлайн канал спілкування.</a:t>
                      </a:r>
                      <a:endParaRPr lang="uk-UA" sz="1100" b="0" i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360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uk-UA" sz="1100" b="0" i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109">
                <a:tc>
                  <a:txBody>
                    <a:bodyPr/>
                    <a:lstStyle/>
                    <a:p>
                      <a:pPr algn="just"/>
                      <a:endParaRPr lang="uk-UA" sz="11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60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uk-UA" sz="1100" b="0" i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170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04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03B064EA657744A9285921E9C544F6F" ma:contentTypeVersion="1" ma:contentTypeDescription="Создание документа." ma:contentTypeScope="" ma:versionID="10394ce9ed9a5d2b9e11952ae7b775c6">
  <xsd:schema xmlns:xsd="http://www.w3.org/2001/XMLSchema" xmlns:xs="http://www.w3.org/2001/XMLSchema" xmlns:p="http://schemas.microsoft.com/office/2006/metadata/properties" xmlns:ns2="6654b800-ff07-47bd-b27f-b700385f95c6" targetNamespace="http://schemas.microsoft.com/office/2006/metadata/properties" ma:root="true" ma:fieldsID="7d2eb12e7f02fe4182042543dfdbfc98" ns2:_="">
    <xsd:import namespace="6654b800-ff07-47bd-b27f-b700385f95c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54b800-ff07-47bd-b27f-b700385f95c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ня ідентифікатора документа" ma:description="Значення ідентифікатора документа, призначеного цьому елементу." ma:internalName="_dlc_DocId" ma:readOnly="true">
      <xsd:simpleType>
        <xsd:restriction base="dms:Text"/>
      </xsd:simpleType>
    </xsd:element>
    <xsd:element name="_dlc_DocIdUrl" ma:index="9" nillable="true" ma:displayName="Ідентифікатор документа" ma:description="Постійне посилання на цей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одержимого" ma:readOnly="true"/>
        <xsd:element ref="dc:title" minOccurs="0" maxOccurs="1" ma:index="4" ma:displayName="Назва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654b800-ff07-47bd-b27f-b700385f95c6">ZMWCQ3HYA6ZT-12-62201</_dlc_DocId>
    <_dlc_DocIdUrl xmlns="6654b800-ff07-47bd-b27f-b700385f95c6">
      <Url>http://dzmi.vmr.gov.ua/_layouts/DocIdRedir.aspx?ID=ZMWCQ3HYA6ZT-12-62201</Url>
      <Description>ZMWCQ3HYA6ZT-12-62201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B883DC-2A75-4D82-BED0-BAAC601673C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78A372B-7150-4BCB-A7FD-7671BCD71E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54b800-ff07-47bd-b27f-b700385f95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D835D5-949F-46AA-BBC3-B42B9AFAAE08}">
  <ds:schemaRefs>
    <ds:schemaRef ds:uri="6654b800-ff07-47bd-b27f-b700385f95c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DE4DC988-D5A1-47AF-AB27-5590F51755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567</Words>
  <Application>Microsoft Office PowerPoint</Application>
  <PresentationFormat>Широкий екран</PresentationFormat>
  <Paragraphs>18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Спіранська Світлана Володимирівна</dc:creator>
  <cp:lastModifiedBy>Починок Євгеній Васильович</cp:lastModifiedBy>
  <cp:revision>29</cp:revision>
  <cp:lastPrinted>2024-05-02T08:34:59Z</cp:lastPrinted>
  <dcterms:created xsi:type="dcterms:W3CDTF">2022-02-03T08:49:01Z</dcterms:created>
  <dcterms:modified xsi:type="dcterms:W3CDTF">2024-05-02T09:43:26Z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730765d0-a8c0-4b46-bf2b-aad3bfa04358</vt:lpwstr>
  </property>
  <property fmtid="{D5CDD505-2E9C-101B-9397-08002B2CF9AE}" pid="3" name="ContentTypeId">
    <vt:lpwstr>0x010100B03B064EA657744A9285921E9C544F6F</vt:lpwstr>
  </property>
</Properties>
</file>